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6"/>
  </p:notesMasterIdLst>
  <p:sldIdLst>
    <p:sldId id="275" r:id="rId5"/>
  </p:sldIdLst>
  <p:sldSz cx="21383625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9C"/>
    <a:srgbClr val="283583"/>
    <a:srgbClr val="E51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D028F0-630B-2543-9840-41DAC7160BDF}" v="1" dt="2024-03-05T14:38:55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3"/>
    <p:restoredTop sz="95329"/>
  </p:normalViewPr>
  <p:slideViewPr>
    <p:cSldViewPr snapToGrid="0" snapToObjects="1">
      <p:cViewPr varScale="1">
        <p:scale>
          <a:sx n="22" d="100"/>
          <a:sy n="22" d="100"/>
        </p:scale>
        <p:origin x="3320" y="328"/>
      </p:cViewPr>
      <p:guideLst>
        <p:guide orient="horz" pos="952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cretariaat | AJN Jeugdartsen" userId="5802b45c-e847-46f1-a506-6c34272bc8d5" providerId="ADAL" clId="{A7D028F0-630B-2543-9840-41DAC7160BDF}"/>
    <pc:docChg chg="modSld">
      <pc:chgData name="Secretariaat | AJN Jeugdartsen" userId="5802b45c-e847-46f1-a506-6c34272bc8d5" providerId="ADAL" clId="{A7D028F0-630B-2543-9840-41DAC7160BDF}" dt="2024-03-05T14:39:14.369" v="4"/>
      <pc:docMkLst>
        <pc:docMk/>
      </pc:docMkLst>
      <pc:sldChg chg="addSp delSp modSp mod">
        <pc:chgData name="Secretariaat | AJN Jeugdartsen" userId="5802b45c-e847-46f1-a506-6c34272bc8d5" providerId="ADAL" clId="{A7D028F0-630B-2543-9840-41DAC7160BDF}" dt="2024-03-05T14:39:14.369" v="4"/>
        <pc:sldMkLst>
          <pc:docMk/>
          <pc:sldMk cId="2238017820" sldId="275"/>
        </pc:sldMkLst>
        <pc:spChg chg="add del mod">
          <ac:chgData name="Secretariaat | AJN Jeugdartsen" userId="5802b45c-e847-46f1-a506-6c34272bc8d5" providerId="ADAL" clId="{A7D028F0-630B-2543-9840-41DAC7160BDF}" dt="2024-03-05T14:39:14.369" v="4"/>
          <ac:spMkLst>
            <pc:docMk/>
            <pc:sldMk cId="2238017820" sldId="275"/>
            <ac:spMk id="2" creationId="{5F1B8027-B3CA-FB8A-50E4-C47018683A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B4500-24C1-1F42-9455-FD45CF097BC1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CF351-9FF0-5647-B8A0-FDF4AA3E24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101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1pPr>
    <a:lvl2pPr marL="1474750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2pPr>
    <a:lvl3pPr marL="2949500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3pPr>
    <a:lvl4pPr marL="4424249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4pPr>
    <a:lvl5pPr marL="5899002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5pPr>
    <a:lvl6pPr marL="7373752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6pPr>
    <a:lvl7pPr marL="8848502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7pPr>
    <a:lvl8pPr marL="10323252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8pPr>
    <a:lvl9pPr marL="11798001" algn="l" defTabSz="2949500" rtl="0" eaLnBrk="1" latinLnBrk="0" hangingPunct="1">
      <a:defRPr sz="38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49049"/>
            <a:ext cx="18176081" cy="10528100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883154"/>
            <a:ext cx="16037719" cy="7301067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443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4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0015"/>
            <a:ext cx="4610844" cy="25627246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0015"/>
            <a:ext cx="13565237" cy="25627246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13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518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39080"/>
            <a:ext cx="18443377" cy="12579118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37201"/>
            <a:ext cx="18443377" cy="661506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23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0077"/>
            <a:ext cx="9088041" cy="1918718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0077"/>
            <a:ext cx="9088041" cy="1918718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762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0022"/>
            <a:ext cx="18443377" cy="584505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13073"/>
            <a:ext cx="9046274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46105"/>
            <a:ext cx="9046274" cy="162471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13073"/>
            <a:ext cx="9090826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46105"/>
            <a:ext cx="9090826" cy="162471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482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271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440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4048"/>
            <a:ext cx="10825460" cy="21490205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906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4048"/>
            <a:ext cx="10825460" cy="21490205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77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0022"/>
            <a:ext cx="1844337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0077"/>
            <a:ext cx="1844337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AEAD0-5E6A-B144-B624-A5836FFF8FFD}" type="datetimeFigureOut">
              <a:rPr lang="nl-NL" smtClean="0"/>
              <a:t>05-03-2024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28274"/>
            <a:ext cx="721697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78CCB-56F8-F748-8E56-97B8EEB5EC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26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 flipH="1">
            <a:off x="17789481" y="28862478"/>
            <a:ext cx="1797073" cy="1377810"/>
          </a:xfrm>
          <a:prstGeom prst="rect">
            <a:avLst/>
          </a:prstGeom>
          <a:solidFill>
            <a:srgbClr val="005B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7" name="Rechthoek 6"/>
          <p:cNvSpPr/>
          <p:nvPr/>
        </p:nvSpPr>
        <p:spPr>
          <a:xfrm flipH="1">
            <a:off x="19586554" y="28862478"/>
            <a:ext cx="1797073" cy="1377810"/>
          </a:xfrm>
          <a:prstGeom prst="rect">
            <a:avLst/>
          </a:prstGeom>
          <a:solidFill>
            <a:srgbClr val="E51345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8" name="Rechthoek 7"/>
          <p:cNvSpPr/>
          <p:nvPr/>
        </p:nvSpPr>
        <p:spPr>
          <a:xfrm flipH="1">
            <a:off x="15992408" y="28862478"/>
            <a:ext cx="1797073" cy="1377810"/>
          </a:xfrm>
          <a:prstGeom prst="rect">
            <a:avLst/>
          </a:prstGeom>
          <a:solidFill>
            <a:srgbClr val="E51345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9" name="Rechthoek 8"/>
          <p:cNvSpPr/>
          <p:nvPr/>
        </p:nvSpPr>
        <p:spPr>
          <a:xfrm flipH="1">
            <a:off x="14164814" y="21783240"/>
            <a:ext cx="1797073" cy="1377810"/>
          </a:xfrm>
          <a:prstGeom prst="rect">
            <a:avLst/>
          </a:prstGeom>
          <a:solidFill>
            <a:srgbClr val="005B9C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10" name="Rechthoek 9"/>
          <p:cNvSpPr/>
          <p:nvPr/>
        </p:nvSpPr>
        <p:spPr>
          <a:xfrm flipH="1">
            <a:off x="12405298" y="21783240"/>
            <a:ext cx="1797073" cy="1377810"/>
          </a:xfrm>
          <a:prstGeom prst="rect">
            <a:avLst/>
          </a:prstGeom>
          <a:solidFill>
            <a:srgbClr val="E51345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11" name="Rechthoek 10"/>
          <p:cNvSpPr/>
          <p:nvPr/>
        </p:nvSpPr>
        <p:spPr>
          <a:xfrm flipH="1">
            <a:off x="10622298" y="21783237"/>
            <a:ext cx="1797073" cy="1377810"/>
          </a:xfrm>
          <a:prstGeom prst="rect">
            <a:avLst/>
          </a:prstGeom>
          <a:solidFill>
            <a:srgbClr val="005B9C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12" name="Rechthoek 11"/>
          <p:cNvSpPr/>
          <p:nvPr/>
        </p:nvSpPr>
        <p:spPr>
          <a:xfrm flipV="1">
            <a:off x="4476360" y="0"/>
            <a:ext cx="1894508" cy="1388834"/>
          </a:xfrm>
          <a:prstGeom prst="rect">
            <a:avLst/>
          </a:prstGeom>
          <a:solidFill>
            <a:srgbClr val="005B9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13" name="Rechthoek 12"/>
          <p:cNvSpPr/>
          <p:nvPr/>
        </p:nvSpPr>
        <p:spPr>
          <a:xfrm>
            <a:off x="2664906" y="0"/>
            <a:ext cx="1811453" cy="1388834"/>
          </a:xfrm>
          <a:prstGeom prst="rect">
            <a:avLst/>
          </a:prstGeom>
          <a:solidFill>
            <a:srgbClr val="E51345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5893"/>
          </a:p>
        </p:txBody>
      </p:sp>
      <p:sp>
        <p:nvSpPr>
          <p:cNvPr id="14" name="Titel 1"/>
          <p:cNvSpPr txBox="1">
            <a:spLocks/>
          </p:cNvSpPr>
          <p:nvPr/>
        </p:nvSpPr>
        <p:spPr>
          <a:xfrm flipH="1">
            <a:off x="15992408" y="29185368"/>
            <a:ext cx="5421743" cy="673070"/>
          </a:xfrm>
          <a:prstGeom prst="rect">
            <a:avLst/>
          </a:prstGeom>
        </p:spPr>
        <p:txBody>
          <a:bodyPr vert="horz" lIns="213836" tIns="106918" rIns="213836" bIns="106918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7483" dirty="0">
                <a:solidFill>
                  <a:srgbClr val="005B9C"/>
                </a:solidFill>
                <a:latin typeface="+mn-lt"/>
                <a:ea typeface="Interstate-Regular" charset="0"/>
                <a:cs typeface="Interstate-Regular" charset="0"/>
              </a:rPr>
              <a:t>AJN jeugdartsen </a:t>
            </a: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065" y="0"/>
            <a:ext cx="2592589" cy="117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178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08C911C8D5BD48AB4A230B632339E1" ma:contentTypeVersion="18" ma:contentTypeDescription="Een nieuw document maken." ma:contentTypeScope="" ma:versionID="6b78def6719bb07d842dee3b4cd86f43">
  <xsd:schema xmlns:xsd="http://www.w3.org/2001/XMLSchema" xmlns:xs="http://www.w3.org/2001/XMLSchema" xmlns:p="http://schemas.microsoft.com/office/2006/metadata/properties" xmlns:ns2="a16e03a6-b667-4ad6-867f-cfd4843e82c3" xmlns:ns3="4e5f361a-a220-41f7-98a3-c8e37a4c9535" targetNamespace="http://schemas.microsoft.com/office/2006/metadata/properties" ma:root="true" ma:fieldsID="52546df7dbf7ff27e172786e97251b6f" ns2:_="" ns3:_="">
    <xsd:import namespace="a16e03a6-b667-4ad6-867f-cfd4843e82c3"/>
    <xsd:import namespace="4e5f361a-a220-41f7-98a3-c8e37a4c953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e03a6-b667-4ad6-867f-cfd4843e82c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f4bd1c6-47d1-44d6-8a91-bc96ca33f9f8}" ma:internalName="TaxCatchAll" ma:showField="CatchAllData" ma:web="a16e03a6-b667-4ad6-867f-cfd4843e82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f361a-a220-41f7-98a3-c8e37a4c9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dd61263b-08b6-46ac-bf5c-fabaee903b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16e03a6-b667-4ad6-867f-cfd4843e82c3" xsi:nil="true"/>
    <lcf76f155ced4ddcb4097134ff3c332f xmlns="4e5f361a-a220-41f7-98a3-c8e37a4c953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C0A3CD-EB5A-4AAA-AED9-6672DEF711CB}"/>
</file>

<file path=customXml/itemProps2.xml><?xml version="1.0" encoding="utf-8"?>
<ds:datastoreItem xmlns:ds="http://schemas.openxmlformats.org/officeDocument/2006/customXml" ds:itemID="{DEB84CD6-0B93-4546-BB5A-1DE831A005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C0183B-DEC5-49D9-AD9A-DF352D7AD0E0}">
  <ds:schemaRefs>
    <ds:schemaRef ds:uri="a16e03a6-b667-4ad6-867f-cfd4843e82c3"/>
    <ds:schemaRef ds:uri="http://www.w3.org/XML/1998/namespace"/>
    <ds:schemaRef ds:uri="http://schemas.microsoft.com/office/2006/documentManagement/types"/>
    <ds:schemaRef ds:uri="http://purl.org/dc/dcmitype/"/>
    <ds:schemaRef ds:uri="4e5f361a-a220-41f7-98a3-c8e37a4c9535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2791</TotalTime>
  <Words>2</Words>
  <Application>Microsoft Macintosh PowerPoint</Application>
  <PresentationFormat>Aangepast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presentatie</dc:title>
  <dc:creator>Microsoft Office-gebruiker</dc:creator>
  <cp:lastModifiedBy>Secretariaat | AJN Jeugdartsen</cp:lastModifiedBy>
  <cp:revision>7</cp:revision>
  <dcterms:created xsi:type="dcterms:W3CDTF">2019-01-16T15:22:29Z</dcterms:created>
  <dcterms:modified xsi:type="dcterms:W3CDTF">2024-03-05T14:39:16Z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0x010100E108C911C8D5BD48AB4A230B632339E1</vt:lpwstr>
  </property>
  <property fmtid="{D5CDD505-2E9C-101B-9397-08002B2CF9AE}" pid="3" name="Order">
    <vt:r8>414300</vt:r8>
  </property>
  <property fmtid="{D5CDD505-2E9C-101B-9397-08002B2CF9AE}" pid="4" name="MediaServiceImageTags">
    <vt:lpwstr/>
  </property>
</Properties>
</file>